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058AE0F1-C1F6-42BB-8021-BD8B9CC9B16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Fiori" initials="FF" lastIdx="1" clrIdx="0">
    <p:extLst>
      <p:ext uri="{19B8F6BF-5375-455C-9EA6-DF929625EA0E}">
        <p15:presenceInfo xmlns:p15="http://schemas.microsoft.com/office/powerpoint/2012/main" userId="b737a6bfef03be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5" autoAdjust="0"/>
    <p:restoredTop sz="94616" autoAdjust="0"/>
  </p:normalViewPr>
  <p:slideViewPr>
    <p:cSldViewPr snapToGrid="0">
      <p:cViewPr varScale="1">
        <p:scale>
          <a:sx n="74" d="100"/>
          <a:sy n="74" d="100"/>
        </p:scale>
        <p:origin x="3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16T18:05:49.205" idx="1">
    <p:pos x="854" y="695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7B1EE28-9154-8CD0-3EE6-11460A82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65" y="1378607"/>
            <a:ext cx="8791575" cy="54793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0079C4-CFC9-3566-9849-4014C0676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5449" y="220717"/>
            <a:ext cx="8791575" cy="1157890"/>
          </a:xfrm>
        </p:spPr>
        <p:txBody>
          <a:bodyPr/>
          <a:lstStyle/>
          <a:p>
            <a:r>
              <a:rPr lang="fr-CH" b="1" dirty="0"/>
              <a:t>              </a:t>
            </a:r>
            <a:r>
              <a:rPr lang="fr-CH" b="1" dirty="0">
                <a:solidFill>
                  <a:srgbClr val="C00000"/>
                </a:solidFill>
              </a:rPr>
              <a:t>Activité 2021-2022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701DA9-3559-E045-E97B-157F63D2E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8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0D20182-55B6-8314-5E14-9137D970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205" y="3950555"/>
            <a:ext cx="1989675" cy="27563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62FDB8-4A9C-5FB0-546D-DEEDE088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4285" flipH="1">
            <a:off x="6481866" y="2585130"/>
            <a:ext cx="2152766" cy="35744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DDFC9E-19EF-57D4-9C4D-E37E53F3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4 juillet 2022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Une page Instagram pour l'A3 Jura </a:t>
            </a:r>
            <a:r>
              <a:rPr lang="fr-FR" sz="2700" b="1" dirty="0">
                <a:solidFill>
                  <a:srgbClr val="C00000"/>
                </a:solidFill>
              </a:rPr>
              <a:t>grâce à l'engagement d'un groupe d'</a:t>
            </a:r>
            <a:r>
              <a:rPr lang="fr-FR" sz="2700" b="1" dirty="0" err="1">
                <a:solidFill>
                  <a:srgbClr val="C00000"/>
                </a:solidFill>
              </a:rPr>
              <a:t>étudiant.e.s</a:t>
            </a:r>
            <a:r>
              <a:rPr lang="fr-FR" sz="2700" b="1" dirty="0">
                <a:solidFill>
                  <a:srgbClr val="C00000"/>
                </a:solidFill>
              </a:rPr>
              <a:t> de la Haute Ecole de Santé de Delémont</a:t>
            </a:r>
            <a:endParaRPr lang="fr-CH" sz="2700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D67CDBA-E4DB-C109-997F-0CC783952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3305" y="2533159"/>
            <a:ext cx="5577065" cy="38071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2B6C5D-99EE-7B06-D274-26B34B1FE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2602">
            <a:off x="8182495" y="2088776"/>
            <a:ext cx="2062163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CB0950-0FC9-DCFF-1C58-E5A1F092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5" y="319564"/>
            <a:ext cx="1863713" cy="22448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F512F2-A8DE-0A0E-D3FC-186F6963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C00000"/>
                </a:solidFill>
              </a:rPr>
              <a:t>Activités à </a:t>
            </a:r>
            <a:r>
              <a:rPr lang="fr-CH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venir…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96FE55-B194-D328-4857-B70DA0455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54680"/>
            <a:ext cx="9905999" cy="4770564"/>
          </a:xfrm>
        </p:spPr>
        <p:txBody>
          <a:bodyPr>
            <a:normAutofit fontScale="92500"/>
          </a:bodyPr>
          <a:lstStyle/>
          <a:p>
            <a:r>
              <a:rPr lang="fr-CH" dirty="0"/>
              <a:t> </a:t>
            </a:r>
            <a:r>
              <a:rPr lang="fr-CH" dirty="0">
                <a:solidFill>
                  <a:schemeClr val="bg1"/>
                </a:solidFill>
              </a:rPr>
              <a:t>«Soigner» ales liens </a:t>
            </a:r>
            <a:r>
              <a:rPr lang="fr-CH" dirty="0" err="1">
                <a:solidFill>
                  <a:schemeClr val="bg1"/>
                </a:solidFill>
              </a:rPr>
              <a:t>vec</a:t>
            </a:r>
            <a:r>
              <a:rPr lang="fr-CH" dirty="0">
                <a:solidFill>
                  <a:schemeClr val="bg1"/>
                </a:solidFill>
              </a:rPr>
              <a:t> les professionnels et institutions</a:t>
            </a:r>
          </a:p>
          <a:p>
            <a:r>
              <a:rPr lang="fr-CH" dirty="0">
                <a:solidFill>
                  <a:schemeClr val="bg1"/>
                </a:solidFill>
              </a:rPr>
              <a:t>Participer aux différentes actions et activités de la CORAASP pour les membres</a:t>
            </a:r>
          </a:p>
          <a:p>
            <a:r>
              <a:rPr lang="fr-CH" dirty="0">
                <a:solidFill>
                  <a:schemeClr val="bg1"/>
                </a:solidFill>
              </a:rPr>
              <a:t>  Aider à développer et utiliser la plateforme de la pair-aidance</a:t>
            </a:r>
          </a:p>
          <a:p>
            <a:r>
              <a:rPr lang="fr-CH" dirty="0">
                <a:solidFill>
                  <a:schemeClr val="bg1"/>
                </a:solidFill>
              </a:rPr>
              <a:t>  Soutenir la diffusion du plan de crise conjoint et le projet «Ensembles»</a:t>
            </a:r>
          </a:p>
          <a:p>
            <a:r>
              <a:rPr lang="fr-CH" dirty="0">
                <a:solidFill>
                  <a:schemeClr val="bg1"/>
                </a:solidFill>
              </a:rPr>
              <a:t> Projet conférence sur la détection précoce </a:t>
            </a:r>
            <a:r>
              <a:rPr lang="fr-CH" dirty="0">
                <a:solidFill>
                  <a:srgbClr val="FFFF00"/>
                </a:solidFill>
              </a:rPr>
              <a:t>des troubles psychiques chez les enfants et les jeunes</a:t>
            </a:r>
          </a:p>
          <a:p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>
                <a:solidFill>
                  <a:srgbClr val="FFFF00"/>
                </a:solidFill>
              </a:rPr>
              <a:t>Développer les sites internet, Face book et Instagram</a:t>
            </a:r>
          </a:p>
          <a:p>
            <a:r>
              <a:rPr lang="fr-CH" dirty="0">
                <a:solidFill>
                  <a:srgbClr val="FFFF00"/>
                </a:solidFill>
              </a:rPr>
              <a:t>Les journées de la schizophrénie, la journée mondiale de la santé mentale (10 octobre, la Mad pride à Lausanne</a:t>
            </a:r>
          </a:p>
          <a:p>
            <a:endParaRPr lang="fr-CH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B1C0D90-5454-38DD-3E70-23D5D1CDA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87" y="1469156"/>
            <a:ext cx="7955280" cy="45841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E6054CD-3CE5-6E08-DF29-61EBFBDF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C00000"/>
                </a:solidFill>
              </a:rPr>
              <a:t>20 ans A3 Jura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25329F-20E3-D353-066D-4785B5CC80B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24905">
            <a:off x="1143000" y="2232547"/>
            <a:ext cx="9905999" cy="2189509"/>
          </a:xfrm>
        </p:spPr>
        <p:txBody>
          <a:bodyPr/>
          <a:lstStyle/>
          <a:p>
            <a:pPr marL="0" indent="0">
              <a:buNone/>
            </a:pPr>
            <a:endParaRPr lang="fr-CH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CH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et l’A3 cherche dans un futur proche …</a:t>
            </a:r>
          </a:p>
          <a:p>
            <a:pPr marL="0" indent="0">
              <a:buNone/>
            </a:pPr>
            <a:r>
              <a:rPr lang="fr-CH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       un nouveau président ou une nouvelle présidente </a:t>
            </a:r>
            <a:r>
              <a:rPr lang="fr-CH" sz="32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63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209F9DA-CB96-4A5E-17DB-045CCF25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41413" y="398455"/>
            <a:ext cx="5733212" cy="220063"/>
          </a:xfrm>
        </p:spPr>
        <p:txBody>
          <a:bodyPr>
            <a:normAutofit fontScale="90000"/>
          </a:bodyPr>
          <a:lstStyle/>
          <a:p>
            <a:br>
              <a:rPr lang="fr-CH" dirty="0">
                <a:solidFill>
                  <a:srgbClr val="C00000"/>
                </a:solidFill>
              </a:rPr>
            </a:b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C8A47B2-6947-730D-9E2E-61CECD724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36" y="1678950"/>
            <a:ext cx="9905999" cy="497932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aux membres du comité</a:t>
            </a: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au caissier et aux vérificateurs</a:t>
            </a: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aux membres du comité de l’AJAAP</a:t>
            </a: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à PINOS, LARC/Caritas, Pro Infirmis.</a:t>
            </a: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CMP, UAP , CAP</a:t>
            </a: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à la CORAASP</a:t>
            </a: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fr-CH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À toutes les personnes qui soutiennent notre cause</a:t>
            </a: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CH" sz="2400" b="1" dirty="0">
              <a:solidFill>
                <a:srgbClr val="C0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C52326-E6DE-942B-84C6-5A05572B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43" y="2847847"/>
            <a:ext cx="1950889" cy="10668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5E9900-157D-78E4-74B5-09EBB681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85" y="4310886"/>
            <a:ext cx="1950889" cy="10668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BA3584-0107-D020-CFAE-673F6565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43" y="5179050"/>
            <a:ext cx="1950889" cy="10668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886B7E-ABD2-5B0F-EFFF-C4B2E4F9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85" y="892422"/>
            <a:ext cx="1950889" cy="10668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9EB996-756F-B33D-33FD-8CC468FBB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053" y="1038033"/>
            <a:ext cx="3674015" cy="48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0A30831-3733-C755-FA74-0790D866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6530">
            <a:off x="5594310" y="4603837"/>
            <a:ext cx="2296469" cy="23664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508D5F-CCA9-549E-EBE4-56A87724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6124">
            <a:off x="9688545" y="3411797"/>
            <a:ext cx="2301696" cy="24855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C1AB93-E455-4E21-9006-201774D47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4420" flipH="1">
            <a:off x="6935171" y="2812865"/>
            <a:ext cx="3100810" cy="26598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1465157-A5BD-D5DF-8CA0-C573E006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1010 2021 : </a:t>
            </a:r>
            <a:br>
              <a:rPr lang="fr-CH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Journée mondiale de la santé mentale : </a:t>
            </a:r>
            <a:r>
              <a:rPr lang="fr-CH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Jura </a:t>
            </a:r>
            <a:r>
              <a:rPr lang="fr-CH" sz="20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Action de   balayage des feuilles et des préjugés »</a:t>
            </a:r>
            <a:br>
              <a:rPr lang="fr-CH" sz="20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CH" sz="2000" b="1" i="1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BBCB6B-EBAB-8782-A9A6-30A659131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5920">
            <a:off x="3626069" y="2173016"/>
            <a:ext cx="4089181" cy="24775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F35442-37BB-C01A-5235-DE8A0D2C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38185">
            <a:off x="3445725" y="3952885"/>
            <a:ext cx="1963630" cy="2618173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80BF83E-676B-1AA4-A90F-8FA5AE565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2624" y="2173016"/>
            <a:ext cx="2953407" cy="40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11F662F-9055-7C23-A78B-8D0EC599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2780">
            <a:off x="-18108" y="1641012"/>
            <a:ext cx="4575234" cy="262561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2286B0-F093-D379-8C91-B66B7FB1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9156">
            <a:off x="114875" y="3673205"/>
            <a:ext cx="4161285" cy="25159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03E62A-0120-E68C-1128-AA9C6462F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7752">
            <a:off x="7696287" y="2056573"/>
            <a:ext cx="4085178" cy="26053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D36A29-9D99-77A3-3394-CCA3469A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346" y="18288"/>
            <a:ext cx="9905998" cy="1655654"/>
          </a:xfrm>
        </p:spPr>
        <p:txBody>
          <a:bodyPr>
            <a:normAutofit/>
          </a:bodyPr>
          <a:lstStyle/>
          <a:p>
            <a:r>
              <a:rPr lang="fr-CH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mars 2022</a:t>
            </a:r>
            <a:r>
              <a:rPr lang="fr-CH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fr-CH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</a:t>
            </a:r>
            <a:r>
              <a:rPr lang="fr-CH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CH" sz="36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forêt de mon père </a:t>
            </a:r>
            <a:r>
              <a:rPr lang="fr-CH" sz="16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CH" sz="1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CH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Vero </a:t>
            </a:r>
            <a:r>
              <a:rPr lang="fr-CH" sz="2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Gratzborn</a:t>
            </a:r>
            <a:endParaRPr lang="fr-CH" sz="2800" dirty="0">
              <a:solidFill>
                <a:srgbClr val="C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683D43-4BB3-70A4-A5F0-EAC0910D5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2225">
            <a:off x="7720190" y="4411976"/>
            <a:ext cx="3598847" cy="2507500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721B208-C69F-6F3E-5A6A-E0CD0D68A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689131" y="1418898"/>
            <a:ext cx="4302681" cy="52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6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148B828-25C4-3B13-96AC-87B0C74FF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43883">
            <a:off x="4666594" y="1576553"/>
            <a:ext cx="4162096" cy="52814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851017-A5A5-F6A1-14A9-0E015A00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21 mars 2022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700" b="1" dirty="0">
                <a:solidFill>
                  <a:srgbClr val="C00000"/>
                </a:solidFill>
              </a:rPr>
              <a:t>Conférence</a:t>
            </a:r>
            <a:r>
              <a:rPr lang="fr-FR" b="1" dirty="0">
                <a:solidFill>
                  <a:srgbClr val="C00000"/>
                </a:solidFill>
              </a:rPr>
              <a:t> : </a:t>
            </a:r>
            <a:r>
              <a:rPr lang="fr-FR" b="1" i="1" dirty="0">
                <a:solidFill>
                  <a:srgbClr val="C00000"/>
                </a:solidFill>
              </a:rPr>
              <a:t>"La fratrie face à la schizophrénie"            </a:t>
            </a:r>
            <a:r>
              <a:rPr lang="fr-FR" sz="900" b="1" i="1" dirty="0">
                <a:solidFill>
                  <a:srgbClr val="C00000"/>
                </a:solidFill>
              </a:rPr>
              <a:t>. </a:t>
            </a:r>
            <a:r>
              <a:rPr lang="fr-FR" b="1" i="1" dirty="0">
                <a:solidFill>
                  <a:srgbClr val="C00000"/>
                </a:solidFill>
              </a:rPr>
              <a:t>                    </a:t>
            </a:r>
            <a:r>
              <a:rPr lang="fr-FR" sz="3100" b="1" dirty="0">
                <a:solidFill>
                  <a:srgbClr val="C00000"/>
                </a:solidFill>
              </a:rPr>
              <a:t>Mme </a:t>
            </a:r>
            <a:r>
              <a:rPr lang="fr-FR" sz="3100" b="1" dirty="0" err="1">
                <a:solidFill>
                  <a:srgbClr val="C00000"/>
                </a:solidFill>
              </a:rPr>
              <a:t>Plesis</a:t>
            </a:r>
            <a:r>
              <a:rPr lang="fr-FR" sz="3100" b="1" dirty="0">
                <a:solidFill>
                  <a:srgbClr val="C00000"/>
                </a:solidFill>
              </a:rPr>
              <a:t> Léa</a:t>
            </a:r>
            <a:endParaRPr lang="fr-CH" sz="3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456045-E289-5F31-CA2B-8AF83482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6835">
            <a:off x="4322355" y="1624695"/>
            <a:ext cx="5929447" cy="3561312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45B8998-EE7B-027C-E669-6A89B44AE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2634" y="1870841"/>
            <a:ext cx="3510455" cy="49677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0C30B2-BE70-36D3-7334-71FCE561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-79102"/>
            <a:ext cx="10188739" cy="194994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28 avril 2022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200" b="1" dirty="0">
                <a:solidFill>
                  <a:srgbClr val="C00000"/>
                </a:solidFill>
              </a:rPr>
              <a:t>Conférence</a:t>
            </a:r>
            <a:r>
              <a:rPr lang="fr-FR" b="1" dirty="0">
                <a:solidFill>
                  <a:srgbClr val="C00000"/>
                </a:solidFill>
              </a:rPr>
              <a:t> : "Plan de crise conjoint"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000" b="1" dirty="0">
                <a:solidFill>
                  <a:srgbClr val="C00000"/>
                </a:solidFill>
              </a:rPr>
              <a:t>Un outil de décision partagée pour soutenir le rétablissement et prévenir les crises psychiques </a:t>
            </a:r>
            <a:br>
              <a:rPr lang="fr-FR" sz="2000" b="1" dirty="0">
                <a:solidFill>
                  <a:srgbClr val="C00000"/>
                </a:solidFill>
              </a:rPr>
            </a:br>
            <a:r>
              <a:rPr lang="fr-FR" sz="2000" b="1" dirty="0">
                <a:solidFill>
                  <a:srgbClr val="C00000"/>
                </a:solidFill>
              </a:rPr>
              <a:t>                                 Pascale </a:t>
            </a:r>
            <a:r>
              <a:rPr lang="fr-FR" sz="2000" b="1" dirty="0" err="1">
                <a:solidFill>
                  <a:srgbClr val="C00000"/>
                </a:solidFill>
              </a:rPr>
              <a:t>ferrari</a:t>
            </a:r>
            <a:r>
              <a:rPr lang="fr-FR" sz="2000" b="1" dirty="0">
                <a:solidFill>
                  <a:srgbClr val="C00000"/>
                </a:solidFill>
              </a:rPr>
              <a:t> et Suter Caroline</a:t>
            </a:r>
            <a:endParaRPr lang="fr-CH" sz="2000" b="1" dirty="0">
              <a:solidFill>
                <a:srgbClr val="C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77E856-2E84-9210-0B99-5A56ABCC3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7633">
            <a:off x="7003172" y="3593733"/>
            <a:ext cx="4644881" cy="32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F96692F-104F-1584-59BA-4AD8235C1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01425">
            <a:off x="1502979" y="2291443"/>
            <a:ext cx="3310759" cy="45665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656A29-9D65-B36E-5DD9-35DA3AC0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janvier-mars 2022</a:t>
            </a:r>
            <a:r>
              <a:rPr lang="fr-CH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br>
              <a:rPr lang="fr-CH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27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Ateliers citoyens sur les conflits intrafamiliaux</a:t>
            </a:r>
            <a:br>
              <a:rPr lang="fr-CH" sz="27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CH" sz="27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«Comment résoudre une situation de relations conflictuelles entre les personnes concernées par la souffrance psychique et leurs proches</a:t>
            </a:r>
            <a:r>
              <a:rPr lang="fr-C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fr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B0F629-F0D9-01CE-D704-DA16E76C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206" y="2554014"/>
            <a:ext cx="2951732" cy="351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7D6F74C-C2EE-A560-1395-4E82B1F10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0075">
            <a:off x="3309040" y="2865870"/>
            <a:ext cx="3534331" cy="21939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51AF1-AE74-4310-4FBB-290CF4FF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2788">
            <a:off x="8007739" y="2597506"/>
            <a:ext cx="3314707" cy="18153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6DF809-0D41-CAD4-1CFF-1E5F004E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33" y="335826"/>
            <a:ext cx="9905998" cy="147857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12 mai 2022 :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 Congrès du GRAAP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000" b="1" dirty="0">
                <a:solidFill>
                  <a:srgbClr val="C00000"/>
                </a:solidFill>
              </a:rPr>
              <a:t>Présentation  des réflexions par Rita </a:t>
            </a:r>
            <a:r>
              <a:rPr lang="fr-FR" sz="2000" b="1" dirty="0" err="1">
                <a:solidFill>
                  <a:srgbClr val="C00000"/>
                </a:solidFill>
              </a:rPr>
              <a:t>Desonaz</a:t>
            </a:r>
            <a:endParaRPr lang="fr-CH" sz="2000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784118C-FFC8-D4C3-D115-D4461B6E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6900" y="2102453"/>
            <a:ext cx="3217025" cy="4369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1A93AC-D478-F01A-8BB9-53A5FEEDD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767" y="332199"/>
            <a:ext cx="3569185" cy="21871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ACF9FD-4C72-4761-3835-DE84268B2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8482">
            <a:off x="5312527" y="2059552"/>
            <a:ext cx="3379423" cy="18768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DD9B5E-0917-77C5-6CC5-BD4E0F82F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9643">
            <a:off x="7735756" y="4231699"/>
            <a:ext cx="3342930" cy="20039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DB84F4-4E24-F78C-0D0E-6E8BD8841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4110">
            <a:off x="4505381" y="4496117"/>
            <a:ext cx="3522788" cy="20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C75E4-F46C-7500-2968-BC2BE5FE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18 juin 2022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Mad Pride à Berne</a:t>
            </a:r>
            <a:r>
              <a:rPr lang="fr-FR" b="1" i="1" dirty="0">
                <a:solidFill>
                  <a:srgbClr val="C00000"/>
                </a:solidFill>
              </a:rPr>
              <a:t>:« Amène ton brin de folie ! </a:t>
            </a:r>
            <a:r>
              <a:rPr lang="fr-FR" i="1" dirty="0">
                <a:solidFill>
                  <a:srgbClr val="C00000"/>
                </a:solidFill>
              </a:rPr>
              <a:t>»</a:t>
            </a:r>
            <a:endParaRPr lang="fr-CH" i="1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170DDA3-4314-443D-3126-FEF0504BE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898" y="1958542"/>
            <a:ext cx="3773978" cy="44671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29A0CFF-9503-A607-87CD-FFC16A66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466">
            <a:off x="4814401" y="1932597"/>
            <a:ext cx="2604228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B79CF8-24A0-0177-DA4F-DF0D75264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0719">
            <a:off x="7932747" y="1734161"/>
            <a:ext cx="2381692" cy="31755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3898BB-5A68-5368-8A74-AC3831192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2982">
            <a:off x="6613903" y="3763169"/>
            <a:ext cx="1932487" cy="29593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C4042C-829A-BD36-7600-93E21FDD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5027">
            <a:off x="8566397" y="3372270"/>
            <a:ext cx="2151294" cy="33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0A9A8-87CD-CFD4-2AAE-1390C841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29 juin 2022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 Journée des associations au Lycée Cantonal, Porrentruy</a:t>
            </a:r>
            <a:endParaRPr lang="fr-CH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45F0F35-4224-C002-953F-9F6674382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697770"/>
            <a:ext cx="4530096" cy="35417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A2B011-A9EF-38E7-56C2-784D51889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31" y="2360814"/>
            <a:ext cx="3992686" cy="40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0</TotalTime>
  <Words>363</Words>
  <Application>Microsoft Office PowerPoint</Application>
  <PresentationFormat>Grand écran</PresentationFormat>
  <Paragraphs>36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Circuit</vt:lpstr>
      <vt:lpstr>              Activité 2021-2022</vt:lpstr>
      <vt:lpstr>1010 2021 :  La Journée mondiale de la santé mentale : Au Jura « Action de   balayage des feuilles et des préjugés » </vt:lpstr>
      <vt:lpstr>27 mars 2022  Film: La forêt de mon père  de Vero Gratzborn</vt:lpstr>
      <vt:lpstr>21 mars 2022  Conférence : "La fratrie face à la schizophrénie"            .                     Mme Plesis Léa</vt:lpstr>
      <vt:lpstr>28 avril 2022  Conférence : "Plan de crise conjoint"  Un outil de décision partagée pour soutenir le rétablissement et prévenir les crises psychiques                                   Pascale ferrari et Suter Caroline</vt:lpstr>
      <vt:lpstr>janvier-mars 2022 : Ateliers citoyens sur les conflits intrafamiliaux  «Comment résoudre une situation de relations conflictuelles entre les personnes concernées par la souffrance psychique et leurs proches"</vt:lpstr>
      <vt:lpstr>12 mai 2022 :  Congrès du GRAAP Présentation  des réflexions par Rita Desonaz</vt:lpstr>
      <vt:lpstr>18 juin 2022  Mad Pride à Berne:« Amène ton brin de folie ! »</vt:lpstr>
      <vt:lpstr>29 juin 2022  Journée des associations au Lycée Cantonal, Porrentruy</vt:lpstr>
      <vt:lpstr>4 juillet 2022  Une page Instagram pour l'A3 Jura grâce à l'engagement d'un groupe d'étudiant.e.s de la Haute Ecole de Santé de Delémont</vt:lpstr>
      <vt:lpstr>Activités à venir…</vt:lpstr>
      <vt:lpstr>20 ans A3 Jura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Activité 2021-2022</dc:title>
  <dc:creator>Fernando Fiori</dc:creator>
  <cp:lastModifiedBy>Fernando Fiori</cp:lastModifiedBy>
  <cp:revision>15</cp:revision>
  <dcterms:created xsi:type="dcterms:W3CDTF">2022-08-16T14:50:45Z</dcterms:created>
  <dcterms:modified xsi:type="dcterms:W3CDTF">2022-11-05T18:17:53Z</dcterms:modified>
</cp:coreProperties>
</file>