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6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7T17:15:55.29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449 445,'1'0,"0"0,0 1,0-1,0 1,0-1,0 1,0-1,0 1,-1 0,1 0,0-1,0 1,0 0,-1 0,1 0,0 0,-1 0,1 0,-1 0,1 0,-1 0,0 0,1 0,-1 0,0 0,0 0,0 2,5 35,-5-33,2 296,-3-154,1-141,0 0,1 0,0 0,1 1,-1-1,1 0,0 0,1-1,0 1,-1 0,2-1,3 6,7 6,0 0,19 18,0-1,24 20,-41-41,-1 1,0 1,13 17,-1 4,0-1,52 48,81 86,-146-154,5 10,-1 0,20 36,11 17,-26-46,53 79,-59-81,-2-7,15 35,-26-48,-1 0,0 0,0 0,-1 1,0-1,-1 1,0 11,0 1,1 0,1 0,1 0,1 0,1-1,12 31,-6-15,9 52,-2-13,-19-75,1-1,-1 1,1-1,-1 1,0-1,0 1,1-1,-1 1,0 0,-1-1,1 1,0-1,0 1,-1-1,1 1,0-1,-1 1,0-1,1 1,-1-1,0 0,0 1,0-1,-1 2,0-2,0 0,0 0,1 0,-1 0,0 0,0-1,0 1,0-1,0 1,0-1,0 0,0 0,0 0,0 0,0 0,0 0,0-1,-4 0,-16-6,0-1,1-1,0 0,0-2,-21-15,4 4,18 9,0-1,2-1,0-1,-23-26,-5-4,39 40,1-1,0 1,0-2,0 1,1 0,0-1,-7-17,6 9,1-1,0-1,-2-20,-2-35,-1-94,9 96,-17-103,6 97,4-2,3-112,5 167,-1 14,0 0,2 0,-1-1,1 1,0 0,1 1,1-1,-1 0,1 0,1 1,5-11,79-101,-21 31,-49 64,-2-1,22-47,-32 59,0-1,-1 0,-1-1,-1 1,0-1,0-27,-3 33,1 0,0 0,0 0,5-15,-5 22,1-1,0 1,0-1,1 1,-1 0,1 0,0 0,0 0,1 0,-1 1,1-1,5-3,22-16,2 1,0 2,1 1,1 2,1 1,0 2,1 2,66-14,6-6,-73 20,-14 7,-1 1,1 1,1 1,-1 1,43 4,-13-1,572-1,-569 2,0 2,101 25,18 2,-136-26,-1 3,61 21,-65-18,1-1,-1-3,55 8,-66-13,0 0,0 1,-1 1,25 10,37 10,125 22,52-11,-52-10,304 43,2-44,-497-25,15 0,0-1,0-1,-1-1,40-10,40-17,147-19,76 26,0 24,-133 1,1083-2,-971-11,19-1,61 13,-365-3,53-9,-53 6,52-2,483 8,-515-3,93-18,-57 6,409-60,-440 67,-1-4,52-16,239-74,-178 52,-115 32,1 2,82-13,26 6,66-7,-68 26,-17 1,103-36,-191 28,0 1,0 3,61 0,814 8,-532-3,-363 3,49 8,25 1,22-13,65 4,-190-2,0 1,0-1,0 1,0 0,0-1,0 1,0 0,-1 1,1-1,0 0,-1 1,1 0,-1 0,1-1,-1 1,0 1,0-1,0 0,3 5,0 1,-1 0,0 1,0 0,4 18,10 23,-1-19,2 0,1-1,40 45,-39-52,-1 1,-2 2,0 0,-2 0,22 48,-31-54,-1 0,-1 0,-1 0,-1 1,0 0,-2-1,0 1,-3 30,1-49,1 0,0 0,-1 0,1 0,-1 0,0-1,1 1,-1 0,0 0,0 0,0 0,0-1,-1 1,1-1,0 1,-1-1,1 1,-1-1,0 0,-1 2,-1-1,0 0,0-1,0 1,-1-1,1 0,0 0,0 0,-1-1,-4 1,-8-2,0 1,0-2,-29-6,-4-6,-1-2,-69-33,50 20,42 18,-1 2,-1 1,0 2,0 0,-33-1,-155 5,141 4,49 0,-1 2,0 1,1 1,0 1,-31 13,19-6,-56 11,67-20,-29 6,-1-3,-85 2,-1424-12,839 3,650-1,1-3,0-4,1-4,-93-23,121 22,0 2,-85-5,-99 12,68-8,10 0,-965 12,1091 0,-52 11,28-4,-65 15,75-14,-76 9,100-16,-1 1,0 0,0 2,1 0,0 2,-29 13,31-14,0-1,0-1,0 0,0-1,-1-1,-27 0,-39 6,-2 1,0-3,-99-7,85 0,-2520 0,1414 1,1175 2,1 1,-31 7,-6 0,12 0,0 2,-63 23,60-16,-96 17,8-22,23 4,-208 40,312-54,-11 4,-1-1,0-2,-52 2,48-5,0 1,1 2,0 1,-47 15,53-15,0-3,0 0,0-1,-47-5,17 2,-32 1,13 2,0-4,-82-13,23 2,34 6,66 2,-214-28,241 31,2 1,1-1,0 2,-1-1,1 1,-1 0,-6 0,12 1,0-1,-1 0,1 1,0-1,0 1,0-1,0 1,0 0,0-1,0 1,0 0,0 0,0 0,0-1,0 1,0 0,0 0,1 0,-1 0,1 1,-1-1,1 0,-1 0,1 0,-1 0,1 1,0-1,0 0,-1 0,1 1,0-1,0 0,1 0,-1 1,0-1,1 2,4 29,2-1,1 0,22 51,-6-15,-7-19,-4-13,-1 1,-2 1,-1 0,6 60,-5 9,1 20,-12-62,2 48,-1-110,0 1,0-1,1 0,-1 0,0 1,1-1,0 0,-1 0,1 0,0 0,0 1,0-1,0-1,1 1,-1 0,1 0,-1 0,1-1,-1 1,1-1,0 1,0-1,4 3,-4-3,1-1,0 1,0-1,0 1,0-1,0 0,0 0,0 0,0 0,0-1,0 1,0-1,0 0,0 0,0 0,0 0,4-3,27-13,166-75,-173 82,0 2,0 0,1 2,0 1,50-2,399 7,-188 3,71 11,-174 10,144 8,-281-31,4 0,86 11,-81-5,0-3,79-4,-53-2,-52 1,0-3,56-12,21-3,24 10,25-3,25-12,-118 17,-1 3,87 5,-51 1,-19-1,95-3,-155-1,0-1,39-12,-41 10,1 1,0 0,29-2,155 6,-129 3,128-12,-69-2,200 8,-183 6,1793-2,-1893-3,-1-2,66-15,-13 2,0 1,-31 4,93-4,-83 17,-46 1,-1-1,68-10,54-10,-62 11,11 1,141 6,-117 4,51-1,214-3,-284-7,153-34,-84 11,-100 24,1 3,90 7,-52 0,-69-3,91-12,-105 9,46 0,-6 1,-14-7,-42 6,29-3,6 2,104-26,-94 17,91-30,-3 0,-117 34,0-1,60-29,-51 19,-28 13,-1-1,0-1,25-19,-5 3,-17 14,1 2,1 1,0 0,0 1,34-7,-20 5,144-37,-138 39,1 1,58-1,64-2,172-33,-207 24,236-2,-327 22,-14 0,0-1,1-1,44-8,-7-4,72-19,-111 26,-1 2,1 0,36-1,72 6,-54 1,-13-2,64 1,-126-1,1 0,0 0,-1 1,1-1,-1 1,0-1,1 1,-1 0,1 0,-1 0,0 0,0 0,1 0,-1 1,0-1,0 1,-1-1,1 1,0 0,0 0,-1 0,3 4,-2-2,0 2,-1-1,1 0,-1 0,0 0,-1 1,1-1,-1 0,-1 10,0 11,0 0,-2 1,-1-1,-2 0,-10 32,14-50,-1-2,0 1,0 0,-1-1,1 1,-1-1,-1 0,1 0,-1-1,0 1,0-1,-1 0,0 0,0-1,0 0,0 0,0 0,-1-1,0 0,0 0,0-1,0 0,-13 3,-15-2,1-2,-51-4,11 0,-409 3,448-2,-49-8,-19-1,-65 8,-79-4,-406-62,582 61,-121-21,-71-6,-289 14,358 17,-2119-9,1492 15,-284-2,1032-2,-82-14,-73-22,-77-10,-662 11,-771 38,933-1,775 2,1 1,0 2,0 1,1 1,-46 18,46-15,0 0,-1-2,0-2,0 0,-41 2,-580-10,648 2,0 0,-1 0,1-1,0 1,0 0,-1-1,1 1,0-1,0 0,0 1,0-1,0 0,0-1,-3-1,4 3,1-1,0 1,-1-1,1 1,0 0,0-1,-1 1,1-1,0 1,0-1,0 1,-1-1,1 0,0 1,0-1,0 1,0-1,0 1,0-1,0 1,0-1,0 1,1-2,0 0,-1 1,1-1,0 1,0-1,0 1,1-1,-1 1,0-1,1 1,2-2,4-3,0 1,0 0,1 0,0 1,0 0,0 1,13-3,73-13,-77 16,74-12,485-67,129 67,-507 17,2533 0,-1630-3,-146-52,-931 51,211-10,88-10,-179 3,287-30,251 43,-237 7,-2-26,-211-6,49-4,98-6,-6-32,-225 26,-13 3,-111 38,48-4,-47 8,46-11,23-14,171-40,-194 52,-2-2,0-4,-2-3,88-44,-121 48,-2-1,-1-2,0-1,30-31,-50 44,0 1,1 0,0 0,1 1,0 1,0 1,1 0,0 0,16-3,-9 4,0 1,1 1,0 1,-1 1,25 2,39 2,114-3,-129-10,-46 7,42-3,477 5,-263 4,-186-3,104 3,-193-2,0 1,-1 0,1 0,0 1,0 0,-1 0,1 0,-1 1,1 0,-1 0,0 0,0 0,0 1,-1 0,1 0,-1 0,0 1,0-1,-1 1,1 0,-1 0,3 6,4 11,-2-1,0 2,-1-1,5 32,-2-9,39 121,7 34,-47-159,-2 0,-1 1,-1 57,-7-10,3 89,10-107,-6-45,2 30,-5-3,-3-30,2 0,1 0,1 0,1 0,8 28,-7-38,-1 1,0-1,-1 1,3 24,-6-36,-1 0,1-1,0 1,-1 0,1 0,-1-1,0 1,1 0,-1-1,0 1,0-1,0 1,0-1,-1 1,1-1,0 0,0 1,-1-1,1 0,-1 0,1 0,-1 0,1 0,-1-1,0 1,1 0,-1-1,0 1,0-1,-2 1,-9 1,0 1,-1-2,-14 1,16-2,-79 2,-145-15,-91-33,215 19,74 16,-65-9,-473-71,289 40,202 39,-63-12,145 23,0 0,0 1,1-1,-1 0,0-1,1 1,-1 0,1-1,0 1,-1-1,1 0,0 0,0 0,0 0,0 0,0 0,1 0,-1-1,0 1,1-1,0 1,0-1,-2-4,3 3,-1 0,1 0,0 0,0 0,0 1,0-1,1 0,-1 0,1 0,0 0,0 0,1 0,-1 1,1-1,0 1,3-5,1-1,0 0,1 1,1 0,-1 0,17-12,48-29,-64 44,241-132,-17 10,-54 19,114-72,-280 173,0-1,-1-1,0 0,0 0,-1-1,0 0,-1-1,0 0,-1 0,0-1,0 0,-1-1,-1 1,0-1,-1-1,-1 1,0-1,0 0,2-27,-3-65,3 119,1 12,14 84,-5 1,2 186,-18-274,0 0,-3 30,2-44,-1 0,0-1,0 1,-1 0,0-1,0 1,-5 8,-25 31,26-39,0 1,1 0,0 1,0-1,1 1,1 0,-1 1,2-1,-4 15,2 1,-3 26,-4 89,11-90,3 85,0-130,-1 1,1 0,0 0,0-1,1 1,0-1,0 0,0 0,1 0,0 0,0-1,0 1,1-1,0 0,0 0,0-1,1 0,-1 1,11 4,1 0,-1 0,1-1,0-1,1-1,0-1,21 5,-2-4,-16-3,0 1,0 1,-1 1,33 13,-26-6,-10-6,1 2,-2 0,1 0,27 22,-33-20,1 0,0-1,1-1,0 0,1-1,0-1,0 0,0 0,30 8,-27-11,-8-1,0-1,0 0,0-1,0 0,13 0,-20-1,0 0,1-1,-1 1,0-1,1 0,-1 1,0-1,0 0,0 0,0 0,0-1,0 1,0 0,0-1,0 1,0-1,-1 0,1 0,-1 1,1-1,-1 0,0 0,0 0,1-1,0-3,2-8,-1 0,-1 0,0 0,-1-1,0 1,-1-1,-3-18,2-3,-1-403,2 436,1-20,-2 22,1 0,0 1,0-1,0 0,0 1,1-1,-1 0,0 1,0-1,0 0,0 1,1-1,-1 1,0-1,1 0,-1 1,0-1,1 1,-1-1,1 1,-1-1,0 1,1 0,-1-1,1 1,0-1,0 1,0 0,-1 0,1 0,-1 1,1-1,-1 0,0 1,1-1,-1 0,1 1,-1-1,0 1,1-1,-1 1,0-1,1 1,-1-1,0 1,0-1,1 1,-1-1,0 1,0-1,0 2,4 18,-3-14,43 309,-39 3,-6-184,1-127,0 1,-1-1,0 1,0-1,-1 0,1 0,-5 10,5-15,0 0,0 0,0 0,0 0,0-1,0 1,-1 0,1-1,-1 1,1-1,-1 1,1-1,-1 0,0 0,0 0,0 0,0 0,0 0,1 0,-2 0,1-1,0 1,0-1,0 0,0 1,0-1,0 0,0 0,0-1,-3 1,-6-3,1 1,-1-1,-17-8,-12-4,-20-1,-1 4,-113-10,-125 15,226 6,-828 1,395 1,480-3,1-1,-1-1,1-1,-42-15,30 9,-40-7,45 13,-64-1,80 6,0 1,0 1,0 0,0 1,-29 10,-145 50,56-20,-6 3,122-41,-1 0,1-1,-1-1,-32 1,-27 4,42-2,-28 6,0-4,-85 2,-200-9,-152-4,125-42,315 35,-42-1,-1 4,-117 8,81 2,-1929-3,1981-4,-91-16,91 8,-94 0,-3091 13,3257 0,0 1,0 0,-18 6,-24 3,25-6,-38 4,-82 1,128-9,0 2,0 0,-31 9,-34 6,49-14,-181 29,183-25,19-5,-1 2,1 0,0 1,-31 15,25-10,1-1,-2-1,-32 8,-7 1,-6 5,16-4,-1-2,-60 9,5-8,28-4,0-3,-87 0,-571-12,708-1,-46-7,-16-2,44 9,0-2,1-2,0-2,0-3,-67-23,74 19,10 3,-49-24,73 30,0 0,0 0,0-1,1 0,0-1,1 0,0-1,-13-16,10 10,-78-102,77 105,0 0,0 1,-1 0,0 1,0 1,-28-15,-49-15,-40-21,115 52,0-2,0 1,1-2,0 0,-23-25,32 29,0 1,1-1,0 0,1 0,0 0,-5-14,6 14,-1-1,0 0,-1 1,1 0,-1 0,-8-10,-23-25,3-1,1-2,3-1,-31-66,-24-70,-38-77,27 29,83 194,-6-41,8 34,5 20,1 0,2-1,2-39,-2-26,1 87,0 1,0 0,0 0,0 0,0 0,0 0,0 0,-1 0,1 0,0 0,-1 0,1 0,0 0,-1 0,1 0,-1 0,0 1,1-1,-1 0,0 0,1 0,-1 1,0-1,0 0,0 1,1-1,-1 1,0-1,0 1,0-1,0 1,0 0,0-1,0 1,0 0,0 0,0 0,-2 0,0 0,1 1,0-1,-1 1,1 0,0 0,0 0,0 0,0 0,0 1,0-1,0 1,1-1,-1 1,0-1,1 1,-3 3,4-5,-1 1,1 0,-1-1,1 1,0 0,-1-1,1 1,0 0,-1-1,1 1,0 0,0 0,0 0,-1-1,1 1,0 0,0 0,0-1,0 1,1 0,-1 0,0 0,0-1,0 1,1 0,-1-1,0 1,1 0,-1 0,0-1,1 1,-1 0,1-1,-1 1,1-1,0 1,-1-1,1 1,-1-1,2 1,2 1,1 1,-1-2,0 1,0 0,1-1,6 1,56 7,-1-4,106-4,-84-2,1556-2,-1447 15,-8 0,-161-12,-14-1,0 1,0 1,0 0,0 1,0 0,17 6,-8-1,28 4,-28-6,28 9,-46-11,0-1,0 1,0-1,0 1,0 1,-1-1,0 1,1 0,-1 0,0 0,-1 0,1 1,-1-1,0 1,0 0,-1 0,1 0,-1 0,0 1,0-1,-1 1,0-1,0 1,1 9,-1 1,-1 0,0-1,-1 1,-1-1,-1 1,0-1,-10 30,5-27,0 0,-2 0,0-1,-1 0,0-1,-1 0,-1-1,-1-1,-23 21,-11 3,-94 59,-403 187,369-200,-1061 441,1076-470,-147 61,66-19,227-91,0 0,0 1,0 1,1 0,0 1,1 1,0 0,1 1,-20 21,25-19,7-13,0 0,0 1,0-1,0 0,0 1,0-1,0 0,0 0,1 1,-1-1,0 0,0 1,0-1,0 0,1 0,-1 0,0 1,0-1,1 0,-1 0,0 0,0 1,1-1,-1 0,0 0,0 0,1 0,1 1,1-1,-1 1,1-1,-1 0,1 0,-1 0,1-1,-1 1,3-1,19-6,-1-1,0-1,0-1,36-22,21-9,29 2,-19 8,189-76,103-42,33-23,-260 102,45-15,-196 84,0-1,0 1,0-1,0 0,0 0,0 0,-1-1,1 1,-1-1,1 0,-1 0,0 0,0 0,0-1,3-5,-4 4,1-1,-1 0,0 0,-1-1,1 1,-1 0,-1 0,1-1,-1-12,-1 12,0 0,0 0,-1 0,1 0,-2 0,1 1,-1-1,0 0,0 1,-1 0,1 0,-2 0,1 0,0 1,-1 0,0 0,-1 0,1 0,-8-4,-12-9,-2 2,0 1,-31-13,58 28,-477-173,30 14,432 152,4 1,-1 1,0 0,0 1,0 0,0 1,-17-2,27 4,0 1,0 0,0 0,0 0,0 0,0 1,1-1,-1 0,0 1,0 0,0-1,0 1,1 0,-1 0,0 0,-1 1,2-1,0 0,0 0,0 1,0-1,0 0,1 0,-1 0,1 1,-1-1,1 0,-1 1,1-1,0 1,-1-1,1 0,0 1,0 1,1 2,-1 0,1-1,0 1,0-1,1 1,0-1,-1 0,1 0,1 0,-1 0,1 0,2 4,15 14,27 24,-3-4,-27-27,0 0,0-1,2-1,-1 0,2-2,39 18,135 38,-182-64,561 135,14-40,368 28,4-61,-542-65,0-33,34-58,-427 84,0-2,36-17,-35 14,50-17,-2 12,106-10,-18 3,51-18,195-33,-330 66,-76 9,-1 0,1 0,0 0,-1 0,1 0,0 0,0 0,-1 0,1 0,0 0,-1 0,1 1,0-1,-1 0,1 0,-1 1,1-1,0 0,-1 1,2 0,-2 0,-1 0,1 0,-1 0,1-1,-1 1,1 0,-1 0,0 0,1-1,-1 1,0 0,1-1,-1 1,0-1,0 1,0-1,1 1,-3 0,-24 15,-2-2,-36 15,37-17,-532 202,-12-26,-397 72,-18-77,812-155,-480 62,643-89,-6 0,1 1,-1 0,0 2,-32 10,34-9,-1 0,1-1,-1 0,0-2,-19 1,-88-3,55-2,-57 3,-123-3,225-1,-1-2,1-1,1 0,-35-16,-8-1,-218-64,191 65,-179-20,197 32,45 7,1-2,0-1,-35-12,46 13,0 0,0 2,0 0,-20-1,-26-3,43 2,-32-12,10 3,29 9,-1 0,1-1,0-1,1 0,-15-11,0-3,-29-26,54 44,0 1,0-1,0 0,0 0,1 0,-1-1,1 1,0-1,0 1,0-1,0 0,1 0,0 0,-1 0,1 0,1 0,-2-6,3 4,0 0,-1 0,2 0,-1 0,1 0,0 0,0 0,1 1,-1-1,1 1,5-7,40-61,-12 19,29-58,-64 110,19-34,-3-2,-1-1,20-70,-32 94,-2 19,-3 30,1-22,5 208,-1-180,1 0,3 0,17 58,36 64,-45-124,-11-26,0-1,2 1,-1-1,1-1,1 1,0-1,0-1,1 1,1-2,-1 1,1-1,0 0,1-1,0-1,0 1,1-2,23 9,6-2,1-1,0-2,1-2,44 2,1622 54,-1601-64,113-16,159-47,-147 23,52 16,-92 13,360-39,-126 27,2 24,-163 2,-263-2,24 0,1 0,0 2,-1 1,28 7,-22-4,0-2,0-1,1-2,48-4,-5 1,319 2,-392 0,0 0,-1 0,1 0,0 1,-1-1,1 1,0 0,-1 0,7 3,-9-3,-1-1,1 0,-1 1,1-1,-1 1,1-1,-1 1,1 0,-1-1,1 1,-1-1,0 1,1 0,-1-1,0 1,0 0,1-1,-1 1,0 0,0 0,0 0,0 1,0 0,-1 0,1-1,0 1,-1 0,0 0,1 0,-1-1,0 1,0 0,-2 2,-6 8,0-1,-1 1,0-2,-1 1,0-2,0 1,-18 10,-97 48,76-43,-59 36,49-26,-87 37,131-67,0 0,-1-1,1-1,-1 0,-32 0,-85-9,126 5,-6 0,-1-2,1 0,-1 0,-25-12,-54-29,60 26,-41-15,33 19,-78-15,118 29,1 0,0 0,0 0,0-1,0 1,0 0,0-1,0 1,-1-1,1 1,0-1,0 0,1 1,-3-2,3 1,0 1,-1-1,1 1,0 0,0-1,0 1,0-1,0 1,0-1,0 1,0 0,0-1,0 1,0-1,0 1,0-1,0 1,0 0,0-1,1 1,-1-1,0 1,0 0,0-1,1 1,-1-1,4-3,0-1,1 1,-1 1,9-7,-12 9,46-28,0 2,2 2,79-28,-77 36,1 3,0 2,95-9,-120 18,76-5,143 6,-115 4,1222-2,-1285 3,93 17,32 2,414-18,-328-7,2299 3,-2525 2,-1 2,100 20,-107-16,0-2,51 0,94-7,-64-1,-50 1,45 1,129 15,-141-6,153-7,-129-4,1248 2,-1195 12,-31-2,372-8,-272-3,-244 1,0 0,-1-1,1 0,0 0,16-6,-24 6,0 0,-1 0,1 0,0-1,0 0,0 1,-1-1,1 0,-1 0,0 0,1-1,-1 1,0-1,0 1,0-1,-1 0,1 1,-1-1,1 0,-1 0,0 0,0 0,0-4,2-12,-2 0,0-1,-1 1,-4-29,1-8,1-568,3 329,-3 262,-2 0,-1 0,-1 0,-2 1,-18-48,13 32,-10-61,15 63,-25-79,19 75,9 33,1 1,-11-24,13 38,1-1,-1 1,0-1,1 1,-1 0,0-1,-1 1,1 0,0 0,-1 1,1-1,-1 0,1 1,-1-1,0 1,1 0,-1 0,0 0,0 0,0 1,0-1,0 1,-5 0,-18-1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7T17:16:12.88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25,'5'0,"81"-1,119 16,-110-5,28 4,-98-10,35 0,-43-4,0 1,0 1,0 1,0 0,22 7,-20-3,-1-2,1 0,0-1,33 2,76-5,-5 0,-111 1,-1 0,1 1,-1 0,0 1,0 0,14 7,33 12,-12-12,-1-3,60 4,-17-3,-52-2,52 15,0 1,44 2,95 21,-173-36,71 5,-49-7,78 15,68 7,-91-28,-84-3,0 2,48 7,27 6,10 1,-75-8,0-3,94-5,-53-1,-69 2,-15-1,1 1,0 0,-1 1,1 1,20 5,-49-10,-1 0,-25-1,0 0,-439-66,265 36,53 13,59 9,-161-40,244 47,-1 2,-28-2,36 5,0-1,1 0,-1-1,0 0,1-1,-1 0,1-1,0 0,-19-11,28 15,1-1,0 0,0 1,0-1,0 0,0 0,0 0,0 0,0 0,0 0,0 0,0 0,1 0,-1 0,0-1,1 1,-1 0,1 0,0-1,-1 1,1 0,0 0,0-1,0 1,-1 0,1-1,1 1,-1 0,0-1,0 1,0 0,1-1,-1 1,1 0,-1 0,1-1,-1 1,1 0,0 0,0 0,-1 0,1 0,0 0,0 0,0 0,0 0,2-1,3-3,0 0,1 1,0-1,0 1,0 1,15-7,-5 5,0 1,1 0,0 1,24-1,76 4,-71 1,641 1,-654-3,60-12,-46 5,-16 2,50-16,7-3,-37 16,103-4,56 14,-73 2,699-3,-807-2,49-8,-46 5,36-1,510 4,-279 4,3255-2,-3320 3,1 10,414 76,-110 45,-445-104,-1 5,-2 4,135 77,-203-102,-5-3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8.jp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4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160B07F-1AA0-8DAA-5F55-1AA24E925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" y="2294313"/>
            <a:ext cx="10282844" cy="45636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EBFBF08-39BC-60ED-4F3B-CCB7CD51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35143"/>
            <a:ext cx="9905998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fr-CH" b="1" dirty="0">
                <a:solidFill>
                  <a:srgbClr val="FF0000"/>
                </a:solidFill>
              </a:rPr>
              <a:t>20 ans</a:t>
            </a:r>
            <a:br>
              <a:rPr lang="fr-CH" b="1" dirty="0">
                <a:solidFill>
                  <a:srgbClr val="FF0000"/>
                </a:solidFill>
              </a:rPr>
            </a:br>
            <a:r>
              <a:rPr lang="fr-CH" dirty="0"/>
              <a:t> </a:t>
            </a:r>
            <a:r>
              <a:rPr lang="fr-CH" sz="2700" b="1" dirty="0">
                <a:solidFill>
                  <a:srgbClr val="FF0000"/>
                </a:solidFill>
              </a:rPr>
              <a:t>Un regard vers le passée pour mieux s’engager dans l’avenir </a:t>
            </a:r>
            <a:r>
              <a:rPr lang="fr-CH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445B439-FE6F-A843-0D36-AC9EB89E3019}"/>
              </a:ext>
            </a:extLst>
          </p:cNvPr>
          <p:cNvSpPr/>
          <p:nvPr/>
        </p:nvSpPr>
        <p:spPr>
          <a:xfrm>
            <a:off x="3250867" y="2459872"/>
            <a:ext cx="5809414" cy="42810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09F0D4C-25D6-36D7-F3E9-0F736B7C3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035558">
            <a:off x="4009709" y="3093638"/>
            <a:ext cx="3942596" cy="3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2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3442EEC-12DA-A802-EB52-B3A1C3D39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588"/>
            <a:ext cx="12362023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4E7FBA-9ED9-544F-40F3-580871F6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664" y="56996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FF0000"/>
                </a:solidFill>
                <a:highlight>
                  <a:srgbClr val="FFFF00"/>
                </a:highlight>
              </a:rPr>
              <a:t>…vers une meilleure Qualité de vie</a:t>
            </a:r>
            <a:br>
              <a:rPr lang="fr-CH" b="1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fr-CH" sz="2200" b="1" dirty="0">
                <a:solidFill>
                  <a:srgbClr val="FF0000"/>
                </a:solidFill>
                <a:highlight>
                  <a:srgbClr val="FFFF00"/>
                </a:highlight>
              </a:rPr>
              <a:t>grâce  au savoir et à la recherche d’aide adéquat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B1B7342-FD1F-59F2-88D6-3AF56EA59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84098" y="2819351"/>
            <a:ext cx="2515355" cy="12192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D67BF0-977B-5FC4-0E7E-6914020F1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9064">
            <a:off x="7126256" y="3619341"/>
            <a:ext cx="2797147" cy="11017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51CAEA-4E17-62EF-FFB1-FCD1AFB0A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66109">
            <a:off x="6904084" y="4548364"/>
            <a:ext cx="2505075" cy="18192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17DC2B-02B1-B819-EEE9-AB8B59A91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57325">
            <a:off x="1370846" y="1910562"/>
            <a:ext cx="2426418" cy="32799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8BE892-E5A5-20C5-0A84-D6BABC396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864" y="4230342"/>
            <a:ext cx="3365284" cy="20179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6FA3BD-297B-B0F6-5236-F774EB7AD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5805" y="1986176"/>
            <a:ext cx="3596952" cy="27495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5A0C5F-AD9F-99B3-0EF8-E3FB039EF9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8050">
            <a:off x="9692633" y="4464245"/>
            <a:ext cx="2033205" cy="19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39B1F7E-B02B-D7C1-5C0C-3B16BFAE6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014" y="-70805"/>
            <a:ext cx="12486011" cy="699961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06EDA50-32F4-2D1F-17AA-54B859A1B9A3}"/>
              </a:ext>
            </a:extLst>
          </p:cNvPr>
          <p:cNvSpPr/>
          <p:nvPr/>
        </p:nvSpPr>
        <p:spPr>
          <a:xfrm>
            <a:off x="3350103" y="4889548"/>
            <a:ext cx="3522328" cy="192173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dirty="0">
                <a:solidFill>
                  <a:srgbClr val="FF0000"/>
                </a:solidFill>
              </a:rPr>
              <a:t>Citoyens à part entier dans le </a:t>
            </a:r>
            <a:r>
              <a:rPr lang="fr-CH" sz="2000" dirty="0" err="1">
                <a:solidFill>
                  <a:srgbClr val="FF0000"/>
                </a:solidFill>
              </a:rPr>
              <a:t>respet</a:t>
            </a:r>
            <a:r>
              <a:rPr lang="fr-CH" sz="2000" dirty="0">
                <a:solidFill>
                  <a:srgbClr val="FF0000"/>
                </a:solidFill>
              </a:rPr>
              <a:t> de la diversité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FD3354-122E-FA9A-11A6-66256ECF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032" y="167243"/>
            <a:ext cx="9905998" cy="1478570"/>
          </a:xfrm>
        </p:spPr>
        <p:txBody>
          <a:bodyPr/>
          <a:lstStyle/>
          <a:p>
            <a:pPr algn="ctr"/>
            <a:r>
              <a:rPr lang="fr-CH" b="1" dirty="0">
                <a:solidFill>
                  <a:schemeClr val="bg2"/>
                </a:solidFill>
              </a:rPr>
              <a:t>Et demain….</a:t>
            </a:r>
            <a:br>
              <a:rPr lang="fr-CH" b="1" dirty="0">
                <a:solidFill>
                  <a:schemeClr val="bg2"/>
                </a:solidFill>
              </a:rPr>
            </a:br>
            <a:r>
              <a:rPr lang="fr-CH" sz="2000" b="1" dirty="0">
                <a:solidFill>
                  <a:schemeClr val="bg2"/>
                </a:solidFill>
              </a:rPr>
              <a:t>L’espoir de rejoindre  nos buts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5F2AF1E-F89F-3B87-9CB6-4E393B652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128215">
            <a:off x="569988" y="1951432"/>
            <a:ext cx="6096528" cy="34292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E73F8B-13BD-E4FF-D522-C780E0C04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903" y="2391659"/>
            <a:ext cx="5019348" cy="361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2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280E234-65E8-C713-E031-AF4D9A551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26672"/>
            <a:ext cx="12294523" cy="89846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6408AD-974A-7993-031B-24916D11F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5" y="3911600"/>
            <a:ext cx="9730969" cy="2170152"/>
          </a:xfrm>
        </p:spPr>
        <p:txBody>
          <a:bodyPr>
            <a:noAutofit/>
          </a:bodyPr>
          <a:lstStyle/>
          <a:p>
            <a:pPr algn="ctr"/>
            <a:r>
              <a:rPr lang="fr-CH" sz="6000" b="1" dirty="0">
                <a:solidFill>
                  <a:srgbClr val="FF0000"/>
                </a:solidFill>
              </a:rPr>
              <a:t>18 novembre 2002 </a:t>
            </a:r>
            <a:r>
              <a:rPr lang="fr-CH" sz="1600" b="1" dirty="0">
                <a:solidFill>
                  <a:srgbClr val="FF0000"/>
                </a:solidFill>
              </a:rPr>
              <a:t>g</a:t>
            </a:r>
            <a:br>
              <a:rPr lang="fr-CH" sz="6000" b="1" dirty="0">
                <a:solidFill>
                  <a:srgbClr val="FF0000"/>
                </a:solidFill>
              </a:rPr>
            </a:br>
            <a:r>
              <a:rPr lang="fr-CH" sz="6000" b="1" dirty="0">
                <a:solidFill>
                  <a:srgbClr val="FF0000"/>
                </a:solidFill>
              </a:rPr>
              <a:t>Création de l’Association A 3 Jura</a:t>
            </a:r>
          </a:p>
        </p:txBody>
      </p:sp>
    </p:spTree>
    <p:extLst>
      <p:ext uri="{BB962C8B-B14F-4D97-AF65-F5344CB8AC3E}">
        <p14:creationId xmlns:p14="http://schemas.microsoft.com/office/powerpoint/2010/main" val="400024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86F86-5492-BD5D-0C03-FA02E21E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>
                <a:solidFill>
                  <a:srgbClr val="FF0000"/>
                </a:solidFill>
              </a:rPr>
              <a:t>1</a:t>
            </a:r>
            <a:r>
              <a:rPr lang="fr-CH" b="1" baseline="30000" dirty="0">
                <a:solidFill>
                  <a:srgbClr val="FF0000"/>
                </a:solidFill>
              </a:rPr>
              <a:t>er</a:t>
            </a:r>
            <a:r>
              <a:rPr lang="fr-CH" b="1" dirty="0">
                <a:solidFill>
                  <a:srgbClr val="FF0000"/>
                </a:solidFill>
              </a:rPr>
              <a:t> comité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E1160D-E4B3-5447-D313-2B8DEBB8E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Parchemin : vertical 3">
            <a:extLst>
              <a:ext uri="{FF2B5EF4-FFF2-40B4-BE49-F238E27FC236}">
                <a16:creationId xmlns:a16="http://schemas.microsoft.com/office/drawing/2014/main" id="{FC1092E0-AEE3-8962-7D6E-5F6EC7182F25}"/>
              </a:ext>
            </a:extLst>
          </p:cNvPr>
          <p:cNvSpPr/>
          <p:nvPr/>
        </p:nvSpPr>
        <p:spPr>
          <a:xfrm>
            <a:off x="6336064" y="4380624"/>
            <a:ext cx="48552" cy="4571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Parchemin : horizontal 4">
            <a:extLst>
              <a:ext uri="{FF2B5EF4-FFF2-40B4-BE49-F238E27FC236}">
                <a16:creationId xmlns:a16="http://schemas.microsoft.com/office/drawing/2014/main" id="{9CD6048C-3B68-F8BB-AAA6-D8BE0CA97C6B}"/>
              </a:ext>
            </a:extLst>
          </p:cNvPr>
          <p:cNvSpPr/>
          <p:nvPr/>
        </p:nvSpPr>
        <p:spPr>
          <a:xfrm>
            <a:off x="2403335" y="1716763"/>
            <a:ext cx="7962562" cy="4305671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>
                <a:solidFill>
                  <a:srgbClr val="FF0000"/>
                </a:solidFill>
              </a:rPr>
              <a:t>Reyes Beatriz, assesseure</a:t>
            </a:r>
          </a:p>
          <a:p>
            <a:pPr algn="ctr"/>
            <a:r>
              <a:rPr lang="fr-CH" sz="2000" b="1" dirty="0" err="1">
                <a:solidFill>
                  <a:srgbClr val="FF0000"/>
                </a:solidFill>
              </a:rPr>
              <a:t>Reyez</a:t>
            </a:r>
            <a:r>
              <a:rPr lang="fr-CH" sz="2000" b="1" dirty="0">
                <a:solidFill>
                  <a:srgbClr val="FF0000"/>
                </a:solidFill>
              </a:rPr>
              <a:t> </a:t>
            </a:r>
            <a:r>
              <a:rPr lang="fr-CH" sz="2000" b="1" dirty="0" err="1">
                <a:solidFill>
                  <a:srgbClr val="FF0000"/>
                </a:solidFill>
              </a:rPr>
              <a:t>Pedre</a:t>
            </a:r>
            <a:r>
              <a:rPr lang="fr-CH" sz="2000" b="1" dirty="0">
                <a:solidFill>
                  <a:srgbClr val="FF0000"/>
                </a:solidFill>
              </a:rPr>
              <a:t>, assesseur</a:t>
            </a:r>
          </a:p>
          <a:p>
            <a:pPr algn="ctr"/>
            <a:r>
              <a:rPr lang="fr-CH" sz="2000" b="1" dirty="0" err="1">
                <a:solidFill>
                  <a:srgbClr val="FF0000"/>
                </a:solidFill>
              </a:rPr>
              <a:t>Ggabriele</a:t>
            </a:r>
            <a:r>
              <a:rPr lang="fr-CH" sz="2000" b="1" dirty="0">
                <a:solidFill>
                  <a:srgbClr val="FF0000"/>
                </a:solidFill>
              </a:rPr>
              <a:t> Marie Elisabeth, assesseure</a:t>
            </a:r>
          </a:p>
          <a:p>
            <a:pPr algn="ctr"/>
            <a:r>
              <a:rPr lang="fr-CH" sz="2000" b="1" dirty="0" err="1">
                <a:solidFill>
                  <a:srgbClr val="FF0000"/>
                </a:solidFill>
              </a:rPr>
              <a:t>Straehl</a:t>
            </a:r>
            <a:r>
              <a:rPr lang="fr-CH" sz="2000" b="1" dirty="0">
                <a:solidFill>
                  <a:srgbClr val="FF0000"/>
                </a:solidFill>
              </a:rPr>
              <a:t> Liliane, secrétaire</a:t>
            </a:r>
          </a:p>
          <a:p>
            <a:pPr algn="ctr"/>
            <a:r>
              <a:rPr lang="fr-CH" sz="2000" b="1" dirty="0" err="1">
                <a:solidFill>
                  <a:srgbClr val="FF0000"/>
                </a:solidFill>
              </a:rPr>
              <a:t>Montavon</a:t>
            </a:r>
            <a:r>
              <a:rPr lang="fr-CH" sz="2000" b="1" dirty="0">
                <a:solidFill>
                  <a:srgbClr val="FF0000"/>
                </a:solidFill>
              </a:rPr>
              <a:t> Claude, caissier</a:t>
            </a:r>
          </a:p>
          <a:p>
            <a:pPr algn="ctr"/>
            <a:r>
              <a:rPr lang="fr-CH" sz="2000" b="1" dirty="0">
                <a:solidFill>
                  <a:srgbClr val="FF0000"/>
                </a:solidFill>
              </a:rPr>
              <a:t>Barth Madeleine, vice-présidente</a:t>
            </a:r>
          </a:p>
          <a:p>
            <a:pPr algn="ctr"/>
            <a:r>
              <a:rPr lang="fr-CH" sz="2000" b="1" dirty="0">
                <a:solidFill>
                  <a:srgbClr val="FF0000"/>
                </a:solidFill>
              </a:rPr>
              <a:t>Fernando </a:t>
            </a:r>
            <a:r>
              <a:rPr lang="fr-CH" b="1" dirty="0">
                <a:solidFill>
                  <a:srgbClr val="FF0000"/>
                </a:solidFill>
              </a:rPr>
              <a:t>Fiori , président</a:t>
            </a:r>
          </a:p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6092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C7794-10F3-9623-0CE5-62774296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22C00AE3-16E3-ED54-B7B8-40F19A3BD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2106"/>
            <a:ext cx="12267526" cy="697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6B2443D-15F0-480D-D99E-D50C3E9E0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7622" y="-160132"/>
            <a:ext cx="13089621" cy="79989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808F3C-7926-673C-D3AD-C5AD2219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>
                <a:solidFill>
                  <a:srgbClr val="FF0000"/>
                </a:solidFill>
              </a:rPr>
              <a:t>Pourquoi A 3 Jura ?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E74576C-8625-B6CF-8FE7-F0AF4E9A4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850079">
            <a:off x="-138328" y="2600959"/>
            <a:ext cx="6288396" cy="247679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199698-F681-43DA-4A67-13E06A617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249" y="543873"/>
            <a:ext cx="5305113" cy="65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6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13AFDC-1364-7525-756D-DA5697E7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839" y="-922789"/>
            <a:ext cx="12726100" cy="90349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4D8050-1340-7C71-FFF7-C161DBA04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>
                <a:solidFill>
                  <a:srgbClr val="FF0000"/>
                </a:solidFill>
              </a:rPr>
              <a:t>Que veut l’ A 3 Jura 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246C095-6288-E362-2166-9A36E7227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06813" y="2342545"/>
            <a:ext cx="7769335" cy="53899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C58606D2-2C8F-5C57-4F5D-4EA5E9F691F5}"/>
                  </a:ext>
                </a:extLst>
              </p14:cNvPr>
              <p14:cNvContentPartPr/>
              <p14:nvPr/>
            </p14:nvContentPartPr>
            <p14:xfrm>
              <a:off x="5987461" y="5301238"/>
              <a:ext cx="6008040" cy="9327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C58606D2-2C8F-5C57-4F5D-4EA5E9F691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15821" y="5157238"/>
                <a:ext cx="6151680" cy="12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4734385-C243-09E6-C660-5BE013EE6DB6}"/>
                  </a:ext>
                </a:extLst>
              </p14:cNvPr>
              <p14:cNvContentPartPr/>
              <p14:nvPr/>
            </p14:nvContentPartPr>
            <p14:xfrm>
              <a:off x="7130461" y="5326438"/>
              <a:ext cx="4290120" cy="1749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4734385-C243-09E6-C660-5BE013EE6DB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58821" y="5182438"/>
                <a:ext cx="4433760" cy="46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406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491D2E0-088F-5625-D6A5-A386C3AC5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0"/>
            <a:ext cx="12192000" cy="69348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A61B9E6-48BF-BC10-D914-7008BC742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b="1" dirty="0">
                <a:solidFill>
                  <a:srgbClr val="FF0000"/>
                </a:solidFill>
                <a:highlight>
                  <a:srgbClr val="FFFF00"/>
                </a:highlight>
              </a:rPr>
              <a:t>Projets trop ambitieux</a:t>
            </a:r>
            <a:br>
              <a:rPr lang="fr-CH" b="1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fr-CH" b="1" dirty="0">
                <a:solidFill>
                  <a:srgbClr val="FF0000"/>
                </a:solidFill>
                <a:highlight>
                  <a:srgbClr val="FFFF00"/>
                </a:highlight>
              </a:rPr>
              <a:t>…</a:t>
            </a:r>
            <a:r>
              <a:rPr lang="fr-CH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qui sont restés à aujourd’hui  des rêves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9C01D6-473C-55F5-4985-D7A50B89D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53" y="1981314"/>
            <a:ext cx="4034029" cy="4611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5A4CDB-1C7E-27F0-57C0-26EB234E6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98" y="1609020"/>
            <a:ext cx="2207309" cy="22131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ACF5AE-B69D-8456-301C-2996E3968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7786">
            <a:off x="36828" y="3699196"/>
            <a:ext cx="2491819" cy="2737927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C92E2C5-348B-7061-1B75-16471B4B8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71348" y="2241653"/>
            <a:ext cx="3101560" cy="41481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8118FA-9711-A848-B10C-FC49FEEF5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899" y="5678347"/>
            <a:ext cx="2938018" cy="11222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807890-71E5-E412-02FA-D88436DFF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57648" flipH="1">
            <a:off x="10432401" y="1524133"/>
            <a:ext cx="1743032" cy="18571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A1D819-CE53-36DE-B46B-40154B4B33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70247" flipH="1">
            <a:off x="10466709" y="2827601"/>
            <a:ext cx="1646851" cy="156254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07BA5DF-94ED-E4FE-6ADF-778FF3EABA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62560">
            <a:off x="10219238" y="4153882"/>
            <a:ext cx="2086801" cy="14529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108D13-365B-C0B1-3D05-D9A9149EAE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455215" y="5361395"/>
            <a:ext cx="1629635" cy="141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3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0ABC1EEC-D3CC-889E-942E-46D708269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52" y="-1465493"/>
            <a:ext cx="12240122" cy="864176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47509F7-F02A-A47B-17D1-49DF147C8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1132">
            <a:off x="9372227" y="1312269"/>
            <a:ext cx="2530985" cy="151859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8287EB4-2355-6A75-5BA0-EB143D3CA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352">
            <a:off x="1895828" y="1617594"/>
            <a:ext cx="1953965" cy="264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47ABBF6-19EB-C9E9-110E-C701A1E54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71" y="1806826"/>
            <a:ext cx="1662130" cy="23951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9BA452-AB6C-C7EE-03C8-E7AA9AA1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860"/>
            <a:ext cx="9905998" cy="1478570"/>
          </a:xfrm>
        </p:spPr>
        <p:txBody>
          <a:bodyPr/>
          <a:lstStyle/>
          <a:p>
            <a:pPr algn="ctr"/>
            <a:r>
              <a:rPr lang="fr-CH" b="1" dirty="0">
                <a:solidFill>
                  <a:srgbClr val="FF0000"/>
                </a:solidFill>
                <a:highlight>
                  <a:srgbClr val="FFFF00"/>
                </a:highlight>
              </a:rPr>
              <a:t>Chemin …vers la déstigmatisation </a:t>
            </a:r>
            <a:br>
              <a:rPr lang="fr-CH" b="1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fr-CH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grâce  aux actions et  à la collaboration avec d’autres  institutions/associations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B9B782F-4A36-B2DB-115A-23B07E5EC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20924644">
            <a:off x="105597" y="3300432"/>
            <a:ext cx="4451609" cy="20137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8EF0E6-1D13-08B2-46F5-75EEA5977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15678">
            <a:off x="8025855" y="2452527"/>
            <a:ext cx="1931715" cy="25756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B6D01E-B46C-096A-D34E-C3B419D9C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9059" y="5002278"/>
            <a:ext cx="2231315" cy="16734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D506CA-F607-4E4C-A272-DC20D33EB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666" y="4775542"/>
            <a:ext cx="1948642" cy="18368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9BB063-2394-1026-3DDE-7FC14DFA65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23765">
            <a:off x="6473570" y="1605630"/>
            <a:ext cx="1681030" cy="24995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F76A5A6-B677-18BD-094F-7F113352A1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01597" flipH="1">
            <a:off x="9807447" y="4085192"/>
            <a:ext cx="2140506" cy="16734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E8A3445-1B64-1DAA-2CC2-7ADF843F37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4995" y="4503358"/>
            <a:ext cx="2135085" cy="214902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9BACB3A-9C0E-4D00-3C2C-A89119E157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83910">
            <a:off x="4178792" y="1439245"/>
            <a:ext cx="1985125" cy="26476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8B547AF-A26F-B901-2F92-E5E71D4CB6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4268" y="3295279"/>
            <a:ext cx="2359772" cy="31463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C57F26-AB76-B885-57FC-952A8C7BE5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89670">
            <a:off x="1832315" y="5121202"/>
            <a:ext cx="2588169" cy="14850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1F3980-7592-435C-F7DD-42C3DCDB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342">
            <a:off x="5821786" y="3384853"/>
            <a:ext cx="2184504" cy="14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9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258F8822-0CBB-F377-3CDF-F5D88F63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832" y="0"/>
            <a:ext cx="12542278" cy="685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B064263-04CF-7DCD-8FB6-D64601E6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8832">
            <a:off x="778918" y="4958147"/>
            <a:ext cx="2576438" cy="8812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2D1013C-E07F-A5EB-D697-3D3E095E3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44" y="622403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fr-CH" b="1" dirty="0">
                <a:solidFill>
                  <a:srgbClr val="FF0000"/>
                </a:solidFill>
                <a:highlight>
                  <a:srgbClr val="FFFF00"/>
                </a:highlight>
              </a:rPr>
              <a:t>…Vers la reconnaissance de l’Expertise</a:t>
            </a:r>
            <a:br>
              <a:rPr lang="fr-CH" b="1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fr-CH" sz="2200" b="1" dirty="0">
                <a:solidFill>
                  <a:srgbClr val="C00000"/>
                </a:solidFill>
                <a:highlight>
                  <a:srgbClr val="FFFF00"/>
                </a:highlight>
              </a:rPr>
              <a:t>des personnes concernées et des proches</a:t>
            </a:r>
            <a:br>
              <a:rPr lang="fr-CH" sz="2200" b="1" dirty="0">
                <a:solidFill>
                  <a:srgbClr val="C00000"/>
                </a:solidFill>
                <a:highlight>
                  <a:srgbClr val="FFFF00"/>
                </a:highlight>
              </a:rPr>
            </a:br>
            <a:r>
              <a:rPr lang="fr-CH" sz="2200" b="1" dirty="0">
                <a:solidFill>
                  <a:srgbClr val="C00000"/>
                </a:solidFill>
                <a:highlight>
                  <a:srgbClr val="FFFF00"/>
                </a:highlight>
              </a:rPr>
              <a:t>grâce à la formation et information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088F5FE-2CC2-5380-6409-9983CCBAA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678105">
            <a:off x="206959" y="2439902"/>
            <a:ext cx="3230718" cy="21559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D9FD29-A4B0-9C65-C0C7-64AD7F7E7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45">
            <a:off x="2896802" y="3543111"/>
            <a:ext cx="2557589" cy="34101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214888-14D7-60B5-F481-23FF835ED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8844">
            <a:off x="6520594" y="2093272"/>
            <a:ext cx="2117715" cy="30515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F497C3-72E8-0128-1A32-41FA682F1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44692">
            <a:off x="3561509" y="2285211"/>
            <a:ext cx="3054109" cy="20979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9C4BFF-3C3E-D4DE-1515-2A4742F9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05845">
            <a:off x="5485899" y="4200595"/>
            <a:ext cx="1872883" cy="26467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4A3C674-5F07-A448-65DC-32D06BDD97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38054">
            <a:off x="7537445" y="3614290"/>
            <a:ext cx="2208063" cy="3124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55D8646-414B-C9AE-1697-B54B5B9C5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40575">
            <a:off x="10063165" y="1657851"/>
            <a:ext cx="1855817" cy="25477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61E102D-A433-B0CE-A301-F465AC83EE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32905">
            <a:off x="8551953" y="3149703"/>
            <a:ext cx="2377151" cy="93872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49C8A7-F505-7FC7-FCCF-F63AA1DE35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374228">
            <a:off x="9864906" y="4610716"/>
            <a:ext cx="1564381" cy="14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7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0</TotalTime>
  <Words>156</Words>
  <Application>Microsoft Office PowerPoint</Application>
  <PresentationFormat>Grand écran</PresentationFormat>
  <Paragraphs>18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Circuit</vt:lpstr>
      <vt:lpstr>20 ans  Un regard vers le passée pour mieux s’engager dans l’avenir !</vt:lpstr>
      <vt:lpstr>18 novembre 2002 g Création de l’Association A 3 Jura</vt:lpstr>
      <vt:lpstr>1er comité</vt:lpstr>
      <vt:lpstr>Présentation PowerPoint</vt:lpstr>
      <vt:lpstr>Pourquoi A 3 Jura ?</vt:lpstr>
      <vt:lpstr>Que veut l’ A 3 Jura ?</vt:lpstr>
      <vt:lpstr>Projets trop ambitieux …qui sont restés à aujourd’hui  des rêves</vt:lpstr>
      <vt:lpstr>Chemin …vers la déstigmatisation  grâce  aux actions et  à la collaboration avec d’autres  institutions/associations</vt:lpstr>
      <vt:lpstr>…Vers la reconnaissance de l’Expertise des personnes concernées et des proches grâce à la formation et information</vt:lpstr>
      <vt:lpstr>…vers une meilleure Qualité de vie grâce  au savoir et à la recherche d’aide adéquat</vt:lpstr>
      <vt:lpstr>Et demain…. L’espoir de rejoindre  nos buts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Fernando Fiori</dc:creator>
  <cp:lastModifiedBy>Fernando Fiori</cp:lastModifiedBy>
  <cp:revision>17</cp:revision>
  <dcterms:created xsi:type="dcterms:W3CDTF">2022-08-17T10:08:03Z</dcterms:created>
  <dcterms:modified xsi:type="dcterms:W3CDTF">2022-11-05T18:06:22Z</dcterms:modified>
</cp:coreProperties>
</file>